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222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D7B50-BECC-4034-9400-AE06EE5990E0}" type="datetimeFigureOut">
              <a:rPr lang="zh-CN" altLang="en-US" smtClean="0"/>
              <a:t>2011/1/1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040CD-26AC-452B-B324-9BB95F941E0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3049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D7B50-BECC-4034-9400-AE06EE5990E0}" type="datetimeFigureOut">
              <a:rPr lang="zh-CN" altLang="en-US" smtClean="0"/>
              <a:t>2011/1/1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040CD-26AC-452B-B324-9BB95F941E0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4341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D7B50-BECC-4034-9400-AE06EE5990E0}" type="datetimeFigureOut">
              <a:rPr lang="zh-CN" altLang="en-US" smtClean="0"/>
              <a:t>2011/1/1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040CD-26AC-452B-B324-9BB95F941E0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38472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D7B50-BECC-4034-9400-AE06EE5990E0}" type="datetimeFigureOut">
              <a:rPr lang="zh-CN" altLang="en-US" smtClean="0"/>
              <a:t>2011/1/1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040CD-26AC-452B-B324-9BB95F941E0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07560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D7B50-BECC-4034-9400-AE06EE5990E0}" type="datetimeFigureOut">
              <a:rPr lang="zh-CN" altLang="en-US" smtClean="0"/>
              <a:t>2011/1/1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040CD-26AC-452B-B324-9BB95F941E0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3028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D7B50-BECC-4034-9400-AE06EE5990E0}" type="datetimeFigureOut">
              <a:rPr lang="zh-CN" altLang="en-US" smtClean="0"/>
              <a:t>2011/1/1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040CD-26AC-452B-B324-9BB95F941E0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28617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D7B50-BECC-4034-9400-AE06EE5990E0}" type="datetimeFigureOut">
              <a:rPr lang="zh-CN" altLang="en-US" smtClean="0"/>
              <a:t>2011/1/1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040CD-26AC-452B-B324-9BB95F941E0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1004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D7B50-BECC-4034-9400-AE06EE5990E0}" type="datetimeFigureOut">
              <a:rPr lang="zh-CN" altLang="en-US" smtClean="0"/>
              <a:t>2011/1/1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040CD-26AC-452B-B324-9BB95F941E0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19302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D7B50-BECC-4034-9400-AE06EE5990E0}" type="datetimeFigureOut">
              <a:rPr lang="zh-CN" altLang="en-US" smtClean="0"/>
              <a:t>2011/1/1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040CD-26AC-452B-B324-9BB95F941E0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76439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D7B50-BECC-4034-9400-AE06EE5990E0}" type="datetimeFigureOut">
              <a:rPr lang="zh-CN" altLang="en-US" smtClean="0"/>
              <a:t>2011/1/1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040CD-26AC-452B-B324-9BB95F941E0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3517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D7B50-BECC-4034-9400-AE06EE5990E0}" type="datetimeFigureOut">
              <a:rPr lang="zh-CN" altLang="en-US" smtClean="0"/>
              <a:t>2011/1/1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040CD-26AC-452B-B324-9BB95F941E0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284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3D7B50-BECC-4034-9400-AE06EE5990E0}" type="datetimeFigureOut">
              <a:rPr lang="zh-CN" altLang="en-US" smtClean="0"/>
              <a:t>2011/1/1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8040CD-26AC-452B-B324-9BB95F941E0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46685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906734"/>
          </a:xfrm>
        </p:spPr>
        <p:txBody>
          <a:bodyPr>
            <a:normAutofit fontScale="90000"/>
          </a:bodyPr>
          <a:lstStyle/>
          <a:p>
            <a:r>
              <a:rPr lang="en-US" altLang="zh-CN" sz="3200" dirty="0" smtClean="0"/>
              <a:t>XX</a:t>
            </a:r>
            <a:r>
              <a:rPr lang="zh-CN" altLang="en-US" sz="3200" dirty="0" smtClean="0"/>
              <a:t>（</a:t>
            </a:r>
            <a:r>
              <a:rPr lang="zh-CN" altLang="zh-CN" sz="3200" b="1" dirty="0"/>
              <a:t>采购需求汇总表序号</a:t>
            </a:r>
            <a:r>
              <a:rPr lang="zh-CN" altLang="en-US" sz="3200" dirty="0" smtClean="0"/>
              <a:t>）</a:t>
            </a:r>
            <a:r>
              <a:rPr lang="en-US" altLang="zh-CN" sz="3200" dirty="0" smtClean="0"/>
              <a:t>XX</a:t>
            </a:r>
            <a:r>
              <a:rPr lang="zh-CN" altLang="en-US" sz="3200" dirty="0"/>
              <a:t>（设备名称）  </a:t>
            </a:r>
            <a:r>
              <a:rPr lang="en-US" altLang="zh-CN" sz="3200" dirty="0" smtClean="0"/>
              <a:t>-XX</a:t>
            </a:r>
            <a:r>
              <a:rPr lang="zh-CN" altLang="en-US" sz="3200" dirty="0"/>
              <a:t> （</a:t>
            </a:r>
            <a:r>
              <a:rPr lang="zh-CN" altLang="en-US" sz="3200" dirty="0" smtClean="0"/>
              <a:t>品牌</a:t>
            </a:r>
            <a:r>
              <a:rPr lang="zh-CN" altLang="en-US" sz="3200" dirty="0"/>
              <a:t>） </a:t>
            </a:r>
            <a:r>
              <a:rPr lang="en-US" altLang="zh-CN" sz="3200" dirty="0" smtClean="0"/>
              <a:t>-XX</a:t>
            </a:r>
            <a:r>
              <a:rPr lang="zh-CN" altLang="en-US" sz="3200" dirty="0"/>
              <a:t> （</a:t>
            </a:r>
            <a:r>
              <a:rPr lang="zh-CN" altLang="en-US" sz="3200" dirty="0" smtClean="0"/>
              <a:t>型号）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1132114"/>
            <a:ext cx="12192000" cy="5390606"/>
          </a:xfrm>
        </p:spPr>
        <p:txBody>
          <a:bodyPr>
            <a:normAutofit/>
          </a:bodyPr>
          <a:lstStyle/>
          <a:p>
            <a:pPr algn="l"/>
            <a:r>
              <a:rPr lang="zh-CN" altLang="en-US" sz="2800" dirty="0" smtClean="0"/>
              <a:t>核心参数</a:t>
            </a:r>
            <a:endParaRPr lang="en-US" altLang="zh-CN" sz="2800" dirty="0" smtClean="0"/>
          </a:p>
          <a:p>
            <a:pPr algn="l"/>
            <a:r>
              <a:rPr lang="en-US" altLang="zh-CN" sz="2800" dirty="0" smtClean="0"/>
              <a:t>1</a:t>
            </a:r>
            <a:r>
              <a:rPr lang="zh-CN" altLang="en-US" sz="2800" dirty="0" smtClean="0"/>
              <a:t>：</a:t>
            </a:r>
            <a:endParaRPr lang="en-US" altLang="zh-CN" sz="2800" dirty="0" smtClean="0"/>
          </a:p>
          <a:p>
            <a:pPr algn="l"/>
            <a:r>
              <a:rPr lang="en-US" altLang="zh-CN" sz="2800" dirty="0" smtClean="0"/>
              <a:t>2</a:t>
            </a:r>
            <a:r>
              <a:rPr lang="zh-CN" altLang="en-US" sz="2800" dirty="0" smtClean="0"/>
              <a:t>：</a:t>
            </a:r>
            <a:endParaRPr lang="en-US" altLang="zh-CN" sz="2800" dirty="0" smtClean="0"/>
          </a:p>
          <a:p>
            <a:pPr algn="l"/>
            <a:r>
              <a:rPr lang="en-US" altLang="zh-CN" sz="2800" dirty="0" smtClean="0"/>
              <a:t>3</a:t>
            </a:r>
            <a:r>
              <a:rPr lang="zh-CN" altLang="en-US" sz="2800" dirty="0"/>
              <a:t>：</a:t>
            </a:r>
            <a:endParaRPr lang="en-US" altLang="zh-CN" sz="2800" dirty="0" smtClean="0"/>
          </a:p>
          <a:p>
            <a:pPr algn="l"/>
            <a:r>
              <a:rPr lang="en-US" altLang="zh-CN" sz="2800" dirty="0" smtClean="0"/>
              <a:t>4</a:t>
            </a:r>
            <a:r>
              <a:rPr lang="zh-CN" altLang="en-US" sz="2800" dirty="0" smtClean="0"/>
              <a:t>：</a:t>
            </a:r>
            <a:endParaRPr lang="en-US" altLang="zh-CN" sz="2800" dirty="0" smtClean="0"/>
          </a:p>
          <a:p>
            <a:pPr algn="l"/>
            <a:r>
              <a:rPr lang="en-US" altLang="zh-CN" sz="2800" dirty="0" smtClean="0"/>
              <a:t>5</a:t>
            </a:r>
            <a:r>
              <a:rPr lang="zh-CN" altLang="en-US" sz="2800" dirty="0" smtClean="0"/>
              <a:t>：</a:t>
            </a:r>
            <a:endParaRPr lang="en-US" altLang="zh-CN" sz="2800" dirty="0" smtClean="0"/>
          </a:p>
          <a:p>
            <a:pPr algn="l"/>
            <a:r>
              <a:rPr lang="en-US" altLang="zh-CN" sz="2800" dirty="0" smtClean="0"/>
              <a:t>6</a:t>
            </a:r>
            <a:r>
              <a:rPr lang="zh-CN" altLang="en-US" sz="2800" dirty="0" smtClean="0"/>
              <a:t>：</a:t>
            </a:r>
            <a:endParaRPr lang="en-US" altLang="zh-CN" sz="2800" dirty="0" smtClean="0"/>
          </a:p>
          <a:p>
            <a:pPr algn="l"/>
            <a:r>
              <a:rPr lang="en-US" altLang="zh-CN" sz="2800" dirty="0" smtClean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8500854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38</Words>
  <Application>Microsoft Office PowerPoint</Application>
  <PresentationFormat>宽屏</PresentationFormat>
  <Paragraphs>9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宋体</vt:lpstr>
      <vt:lpstr>Arial</vt:lpstr>
      <vt:lpstr>Calibri</vt:lpstr>
      <vt:lpstr>Calibri Light</vt:lpstr>
      <vt:lpstr>Office 主题</vt:lpstr>
      <vt:lpstr>XX（采购需求汇总表序号）XX（设备名称）  -XX （品牌） -XX （型号）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第一部分：设备名称产品参数</dc:title>
  <dc:creator>ming xing</dc:creator>
  <cp:lastModifiedBy>admin</cp:lastModifiedBy>
  <cp:revision>9</cp:revision>
  <dcterms:created xsi:type="dcterms:W3CDTF">2023-10-18T02:57:34Z</dcterms:created>
  <dcterms:modified xsi:type="dcterms:W3CDTF">2010-12-31T17:15:39Z</dcterms:modified>
</cp:coreProperties>
</file>